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Lst>
  <p:sldSz cx="9144000" cy="6858000" type="screen4x3"/>
  <p:notesSz cx="6858000" cy="9144000"/>
  <p:defaultText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9" name="8 Título"/>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s-ES" smtClean="0"/>
              <a:t>Haga clic para modificar el estilo de título del patrón</a:t>
            </a:r>
            <a:endParaRPr kumimoji="0" lang="en-US"/>
          </a:p>
        </p:txBody>
      </p:sp>
      <p:sp>
        <p:nvSpPr>
          <p:cNvPr id="17" name="16 Subtítulo"/>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30" name="29 Marcador de fecha"/>
          <p:cNvSpPr>
            <a:spLocks noGrp="1"/>
          </p:cNvSpPr>
          <p:nvPr>
            <p:ph type="dt" sz="half" idx="10"/>
          </p:nvPr>
        </p:nvSpPr>
        <p:spPr/>
        <p:txBody>
          <a:bodyPr/>
          <a:lstStyle/>
          <a:p>
            <a:fld id="{D8B1E009-10D0-4527-9269-B620A00D74CF}" type="datetimeFigureOut">
              <a:rPr lang="es-PE" smtClean="0"/>
              <a:pPr/>
              <a:t>12/06/2010</a:t>
            </a:fld>
            <a:endParaRPr lang="es-PE"/>
          </a:p>
        </p:txBody>
      </p:sp>
      <p:sp>
        <p:nvSpPr>
          <p:cNvPr id="19" name="18 Marcador de pie de página"/>
          <p:cNvSpPr>
            <a:spLocks noGrp="1"/>
          </p:cNvSpPr>
          <p:nvPr>
            <p:ph type="ftr" sz="quarter" idx="11"/>
          </p:nvPr>
        </p:nvSpPr>
        <p:spPr/>
        <p:txBody>
          <a:bodyPr/>
          <a:lstStyle/>
          <a:p>
            <a:endParaRPr lang="es-PE"/>
          </a:p>
        </p:txBody>
      </p:sp>
      <p:sp>
        <p:nvSpPr>
          <p:cNvPr id="27" name="26 Marcador de número de diapositiva"/>
          <p:cNvSpPr>
            <a:spLocks noGrp="1"/>
          </p:cNvSpPr>
          <p:nvPr>
            <p:ph type="sldNum" sz="quarter" idx="12"/>
          </p:nvPr>
        </p:nvSpPr>
        <p:spPr/>
        <p:txBody>
          <a:bodyPr/>
          <a:lstStyle/>
          <a:p>
            <a:fld id="{52EEA3EC-902B-405B-9FCA-50B48FA50092}" type="slidenum">
              <a:rPr lang="es-PE" smtClean="0"/>
              <a:pPr/>
              <a:t>‹Nº›</a:t>
            </a:fld>
            <a:endParaRPr lang="es-P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D8B1E009-10D0-4527-9269-B620A00D74CF}" type="datetimeFigureOut">
              <a:rPr lang="es-PE" smtClean="0"/>
              <a:pPr/>
              <a:t>12/06/2010</a:t>
            </a:fld>
            <a:endParaRPr lang="es-PE"/>
          </a:p>
        </p:txBody>
      </p:sp>
      <p:sp>
        <p:nvSpPr>
          <p:cNvPr id="5" name="4 Marcador de pie de página"/>
          <p:cNvSpPr>
            <a:spLocks noGrp="1"/>
          </p:cNvSpPr>
          <p:nvPr>
            <p:ph type="ftr" sz="quarter" idx="11"/>
          </p:nvPr>
        </p:nvSpPr>
        <p:spPr/>
        <p:txBody>
          <a:bodyPr/>
          <a:lstStyle/>
          <a:p>
            <a:endParaRPr lang="es-PE"/>
          </a:p>
        </p:txBody>
      </p:sp>
      <p:sp>
        <p:nvSpPr>
          <p:cNvPr id="6" name="5 Marcador de número de diapositiva"/>
          <p:cNvSpPr>
            <a:spLocks noGrp="1"/>
          </p:cNvSpPr>
          <p:nvPr>
            <p:ph type="sldNum" sz="quarter" idx="12"/>
          </p:nvPr>
        </p:nvSpPr>
        <p:spPr/>
        <p:txBody>
          <a:bodyPr/>
          <a:lstStyle/>
          <a:p>
            <a:fld id="{52EEA3EC-902B-405B-9FCA-50B48FA50092}" type="slidenum">
              <a:rPr lang="es-PE" smtClean="0"/>
              <a:pPr/>
              <a:t>‹Nº›</a:t>
            </a:fld>
            <a:endParaRPr lang="es-P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914401"/>
            <a:ext cx="2057400" cy="5211763"/>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914401"/>
            <a:ext cx="6019800" cy="5211763"/>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D8B1E009-10D0-4527-9269-B620A00D74CF}" type="datetimeFigureOut">
              <a:rPr lang="es-PE" smtClean="0"/>
              <a:pPr/>
              <a:t>12/06/2010</a:t>
            </a:fld>
            <a:endParaRPr lang="es-PE"/>
          </a:p>
        </p:txBody>
      </p:sp>
      <p:sp>
        <p:nvSpPr>
          <p:cNvPr id="5" name="4 Marcador de pie de página"/>
          <p:cNvSpPr>
            <a:spLocks noGrp="1"/>
          </p:cNvSpPr>
          <p:nvPr>
            <p:ph type="ftr" sz="quarter" idx="11"/>
          </p:nvPr>
        </p:nvSpPr>
        <p:spPr/>
        <p:txBody>
          <a:bodyPr/>
          <a:lstStyle/>
          <a:p>
            <a:endParaRPr lang="es-PE"/>
          </a:p>
        </p:txBody>
      </p:sp>
      <p:sp>
        <p:nvSpPr>
          <p:cNvPr id="6" name="5 Marcador de número de diapositiva"/>
          <p:cNvSpPr>
            <a:spLocks noGrp="1"/>
          </p:cNvSpPr>
          <p:nvPr>
            <p:ph type="sldNum" sz="quarter" idx="12"/>
          </p:nvPr>
        </p:nvSpPr>
        <p:spPr/>
        <p:txBody>
          <a:bodyPr/>
          <a:lstStyle/>
          <a:p>
            <a:fld id="{52EEA3EC-902B-405B-9FCA-50B48FA50092}" type="slidenum">
              <a:rPr lang="es-PE" smtClean="0"/>
              <a:pPr/>
              <a:t>‹Nº›</a:t>
            </a:fld>
            <a:endParaRPr lang="es-P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D8B1E009-10D0-4527-9269-B620A00D74CF}" type="datetimeFigureOut">
              <a:rPr lang="es-PE" smtClean="0"/>
              <a:pPr/>
              <a:t>12/06/2010</a:t>
            </a:fld>
            <a:endParaRPr lang="es-PE"/>
          </a:p>
        </p:txBody>
      </p:sp>
      <p:sp>
        <p:nvSpPr>
          <p:cNvPr id="5" name="4 Marcador de pie de página"/>
          <p:cNvSpPr>
            <a:spLocks noGrp="1"/>
          </p:cNvSpPr>
          <p:nvPr>
            <p:ph type="ftr" sz="quarter" idx="11"/>
          </p:nvPr>
        </p:nvSpPr>
        <p:spPr/>
        <p:txBody>
          <a:bodyPr/>
          <a:lstStyle/>
          <a:p>
            <a:endParaRPr lang="es-PE"/>
          </a:p>
        </p:txBody>
      </p:sp>
      <p:sp>
        <p:nvSpPr>
          <p:cNvPr id="6" name="5 Marcador de número de diapositiva"/>
          <p:cNvSpPr>
            <a:spLocks noGrp="1"/>
          </p:cNvSpPr>
          <p:nvPr>
            <p:ph type="sldNum" sz="quarter" idx="12"/>
          </p:nvPr>
        </p:nvSpPr>
        <p:spPr/>
        <p:txBody>
          <a:bodyPr/>
          <a:lstStyle/>
          <a:p>
            <a:fld id="{52EEA3EC-902B-405B-9FCA-50B48FA50092}" type="slidenum">
              <a:rPr lang="es-PE" smtClean="0"/>
              <a:pPr/>
              <a:t>‹Nº›</a:t>
            </a:fld>
            <a:endParaRPr lang="es-P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p>
            <a:fld id="{D8B1E009-10D0-4527-9269-B620A00D74CF}" type="datetimeFigureOut">
              <a:rPr lang="es-PE" smtClean="0"/>
              <a:pPr/>
              <a:t>12/06/2010</a:t>
            </a:fld>
            <a:endParaRPr lang="es-PE"/>
          </a:p>
        </p:txBody>
      </p:sp>
      <p:sp>
        <p:nvSpPr>
          <p:cNvPr id="5" name="4 Marcador de pie de página"/>
          <p:cNvSpPr>
            <a:spLocks noGrp="1"/>
          </p:cNvSpPr>
          <p:nvPr>
            <p:ph type="ftr" sz="quarter" idx="11"/>
          </p:nvPr>
        </p:nvSpPr>
        <p:spPr/>
        <p:txBody>
          <a:bodyPr/>
          <a:lstStyle/>
          <a:p>
            <a:endParaRPr lang="es-PE"/>
          </a:p>
        </p:txBody>
      </p:sp>
      <p:sp>
        <p:nvSpPr>
          <p:cNvPr id="6" name="5 Marcador de número de diapositiva"/>
          <p:cNvSpPr>
            <a:spLocks noGrp="1"/>
          </p:cNvSpPr>
          <p:nvPr>
            <p:ph type="sldNum" sz="quarter" idx="12"/>
          </p:nvPr>
        </p:nvSpPr>
        <p:spPr/>
        <p:txBody>
          <a:bodyPr/>
          <a:lstStyle/>
          <a:p>
            <a:fld id="{52EEA3EC-902B-405B-9FCA-50B48FA50092}" type="slidenum">
              <a:rPr lang="es-PE" smtClean="0"/>
              <a:pPr/>
              <a:t>‹Nº›</a:t>
            </a:fld>
            <a:endParaRPr lang="es-P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1143000"/>
          </a:xfrm>
        </p:spPr>
        <p:txBody>
          <a:bodyPr/>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fld id="{D8B1E009-10D0-4527-9269-B620A00D74CF}" type="datetimeFigureOut">
              <a:rPr lang="es-PE" smtClean="0"/>
              <a:pPr/>
              <a:t>12/06/2010</a:t>
            </a:fld>
            <a:endParaRPr lang="es-PE"/>
          </a:p>
        </p:txBody>
      </p:sp>
      <p:sp>
        <p:nvSpPr>
          <p:cNvPr id="6" name="5 Marcador de pie de página"/>
          <p:cNvSpPr>
            <a:spLocks noGrp="1"/>
          </p:cNvSpPr>
          <p:nvPr>
            <p:ph type="ftr" sz="quarter" idx="11"/>
          </p:nvPr>
        </p:nvSpPr>
        <p:spPr/>
        <p:txBody>
          <a:bodyPr/>
          <a:lstStyle/>
          <a:p>
            <a:endParaRPr lang="es-PE"/>
          </a:p>
        </p:txBody>
      </p:sp>
      <p:sp>
        <p:nvSpPr>
          <p:cNvPr id="7" name="6 Marcador de número de diapositiva"/>
          <p:cNvSpPr>
            <a:spLocks noGrp="1"/>
          </p:cNvSpPr>
          <p:nvPr>
            <p:ph type="sldNum" sz="quarter" idx="12"/>
          </p:nvPr>
        </p:nvSpPr>
        <p:spPr/>
        <p:txBody>
          <a:bodyPr/>
          <a:lstStyle/>
          <a:p>
            <a:fld id="{52EEA3EC-902B-405B-9FCA-50B48FA50092}" type="slidenum">
              <a:rPr lang="es-PE" smtClean="0"/>
              <a:pPr/>
              <a:t>‹Nº›</a:t>
            </a:fld>
            <a:endParaRPr lang="es-P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1143000"/>
          </a:xfrm>
        </p:spPr>
        <p:txBody>
          <a:bodyPr tIns="45720" anchor="b"/>
          <a:lstStyle>
            <a:lvl1pPr>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p>
            <a:fld id="{D8B1E009-10D0-4527-9269-B620A00D74CF}" type="datetimeFigureOut">
              <a:rPr lang="es-PE" smtClean="0"/>
              <a:pPr/>
              <a:t>12/06/2010</a:t>
            </a:fld>
            <a:endParaRPr lang="es-PE"/>
          </a:p>
        </p:txBody>
      </p:sp>
      <p:sp>
        <p:nvSpPr>
          <p:cNvPr id="8" name="7 Marcador de pie de página"/>
          <p:cNvSpPr>
            <a:spLocks noGrp="1"/>
          </p:cNvSpPr>
          <p:nvPr>
            <p:ph type="ftr" sz="quarter" idx="11"/>
          </p:nvPr>
        </p:nvSpPr>
        <p:spPr/>
        <p:txBody>
          <a:bodyPr/>
          <a:lstStyle/>
          <a:p>
            <a:endParaRPr lang="es-PE"/>
          </a:p>
        </p:txBody>
      </p:sp>
      <p:sp>
        <p:nvSpPr>
          <p:cNvPr id="9" name="8 Marcador de número de diapositiva"/>
          <p:cNvSpPr>
            <a:spLocks noGrp="1"/>
          </p:cNvSpPr>
          <p:nvPr>
            <p:ph type="sldNum" sz="quarter" idx="12"/>
          </p:nvPr>
        </p:nvSpPr>
        <p:spPr/>
        <p:txBody>
          <a:bodyPr/>
          <a:lstStyle/>
          <a:p>
            <a:fld id="{52EEA3EC-902B-405B-9FCA-50B48FA50092}" type="slidenum">
              <a:rPr lang="es-PE" smtClean="0"/>
              <a:pPr/>
              <a:t>‹Nº›</a:t>
            </a:fld>
            <a:endParaRPr lang="es-P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p>
            <a:fld id="{D8B1E009-10D0-4527-9269-B620A00D74CF}" type="datetimeFigureOut">
              <a:rPr lang="es-PE" smtClean="0"/>
              <a:pPr/>
              <a:t>12/06/2010</a:t>
            </a:fld>
            <a:endParaRPr lang="es-PE"/>
          </a:p>
        </p:txBody>
      </p:sp>
      <p:sp>
        <p:nvSpPr>
          <p:cNvPr id="4" name="3 Marcador de pie de página"/>
          <p:cNvSpPr>
            <a:spLocks noGrp="1"/>
          </p:cNvSpPr>
          <p:nvPr>
            <p:ph type="ftr" sz="quarter" idx="11"/>
          </p:nvPr>
        </p:nvSpPr>
        <p:spPr/>
        <p:txBody>
          <a:bodyPr/>
          <a:lstStyle/>
          <a:p>
            <a:endParaRPr lang="es-PE"/>
          </a:p>
        </p:txBody>
      </p:sp>
      <p:sp>
        <p:nvSpPr>
          <p:cNvPr id="5" name="4 Marcador de número de diapositiva"/>
          <p:cNvSpPr>
            <a:spLocks noGrp="1"/>
          </p:cNvSpPr>
          <p:nvPr>
            <p:ph type="sldNum" sz="quarter" idx="12"/>
          </p:nvPr>
        </p:nvSpPr>
        <p:spPr/>
        <p:txBody>
          <a:bodyPr/>
          <a:lstStyle/>
          <a:p>
            <a:fld id="{52EEA3EC-902B-405B-9FCA-50B48FA50092}" type="slidenum">
              <a:rPr lang="es-PE" smtClean="0"/>
              <a:pPr/>
              <a:t>‹Nº›</a:t>
            </a:fld>
            <a:endParaRPr lang="es-P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D8B1E009-10D0-4527-9269-B620A00D74CF}" type="datetimeFigureOut">
              <a:rPr lang="es-PE" smtClean="0"/>
              <a:pPr/>
              <a:t>12/06/2010</a:t>
            </a:fld>
            <a:endParaRPr lang="es-PE"/>
          </a:p>
        </p:txBody>
      </p:sp>
      <p:sp>
        <p:nvSpPr>
          <p:cNvPr id="3" name="2 Marcador de pie de página"/>
          <p:cNvSpPr>
            <a:spLocks noGrp="1"/>
          </p:cNvSpPr>
          <p:nvPr>
            <p:ph type="ftr" sz="quarter" idx="11"/>
          </p:nvPr>
        </p:nvSpPr>
        <p:spPr/>
        <p:txBody>
          <a:bodyPr/>
          <a:lstStyle/>
          <a:p>
            <a:endParaRPr lang="es-PE"/>
          </a:p>
        </p:txBody>
      </p:sp>
      <p:sp>
        <p:nvSpPr>
          <p:cNvPr id="4" name="3 Marcador de número de diapositiva"/>
          <p:cNvSpPr>
            <a:spLocks noGrp="1"/>
          </p:cNvSpPr>
          <p:nvPr>
            <p:ph type="sldNum" sz="quarter" idx="12"/>
          </p:nvPr>
        </p:nvSpPr>
        <p:spPr/>
        <p:txBody>
          <a:bodyPr/>
          <a:lstStyle/>
          <a:p>
            <a:fld id="{52EEA3EC-902B-405B-9FCA-50B48FA50092}" type="slidenum">
              <a:rPr lang="es-PE" smtClean="0"/>
              <a:pPr/>
              <a:t>‹Nº›</a:t>
            </a:fld>
            <a:endParaRPr lang="es-P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fld id="{D8B1E009-10D0-4527-9269-B620A00D74CF}" type="datetimeFigureOut">
              <a:rPr lang="es-PE" smtClean="0"/>
              <a:pPr/>
              <a:t>12/06/2010</a:t>
            </a:fld>
            <a:endParaRPr lang="es-PE"/>
          </a:p>
        </p:txBody>
      </p:sp>
      <p:sp>
        <p:nvSpPr>
          <p:cNvPr id="6" name="5 Marcador de pie de página"/>
          <p:cNvSpPr>
            <a:spLocks noGrp="1"/>
          </p:cNvSpPr>
          <p:nvPr>
            <p:ph type="ftr" sz="quarter" idx="11"/>
          </p:nvPr>
        </p:nvSpPr>
        <p:spPr/>
        <p:txBody>
          <a:bodyPr/>
          <a:lstStyle/>
          <a:p>
            <a:endParaRPr lang="es-PE"/>
          </a:p>
        </p:txBody>
      </p:sp>
      <p:sp>
        <p:nvSpPr>
          <p:cNvPr id="7" name="6 Marcador de número de diapositiva"/>
          <p:cNvSpPr>
            <a:spLocks noGrp="1"/>
          </p:cNvSpPr>
          <p:nvPr>
            <p:ph type="sldNum" sz="quarter" idx="12"/>
          </p:nvPr>
        </p:nvSpPr>
        <p:spPr/>
        <p:txBody>
          <a:bodyPr/>
          <a:lstStyle/>
          <a:p>
            <a:fld id="{52EEA3EC-902B-405B-9FCA-50B48FA50092}" type="slidenum">
              <a:rPr lang="es-PE" smtClean="0"/>
              <a:pPr/>
              <a:t>‹Nº›</a:t>
            </a:fld>
            <a:endParaRPr lang="es-P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9" name="8 Recortar y redondear rectángulo de esquina sencilla"/>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Triángulo rectángulo"/>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Título"/>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s-ES" smtClean="0"/>
              <a:t>Haga clic para modificar el estilo de título del patrón</a:t>
            </a:r>
            <a:endParaRPr kumimoji="0" lang="en-US"/>
          </a:p>
        </p:txBody>
      </p:sp>
      <p:sp>
        <p:nvSpPr>
          <p:cNvPr id="4" name="3 Marcador de texto"/>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
        <p:nvSpPr>
          <p:cNvPr id="5" name="4 Marcador de fecha"/>
          <p:cNvSpPr>
            <a:spLocks noGrp="1"/>
          </p:cNvSpPr>
          <p:nvPr>
            <p:ph type="dt" sz="half" idx="10"/>
          </p:nvPr>
        </p:nvSpPr>
        <p:spPr/>
        <p:txBody>
          <a:bodyPr/>
          <a:lstStyle/>
          <a:p>
            <a:fld id="{D8B1E009-10D0-4527-9269-B620A00D74CF}" type="datetimeFigureOut">
              <a:rPr lang="es-PE" smtClean="0"/>
              <a:pPr/>
              <a:t>12/06/2010</a:t>
            </a:fld>
            <a:endParaRPr lang="es-PE"/>
          </a:p>
        </p:txBody>
      </p:sp>
      <p:sp>
        <p:nvSpPr>
          <p:cNvPr id="6" name="5 Marcador de pie de página"/>
          <p:cNvSpPr>
            <a:spLocks noGrp="1"/>
          </p:cNvSpPr>
          <p:nvPr>
            <p:ph type="ftr" sz="quarter" idx="11"/>
          </p:nvPr>
        </p:nvSpPr>
        <p:spPr/>
        <p:txBody>
          <a:bodyPr/>
          <a:lstStyle/>
          <a:p>
            <a:endParaRPr lang="es-PE"/>
          </a:p>
        </p:txBody>
      </p:sp>
      <p:sp>
        <p:nvSpPr>
          <p:cNvPr id="7" name="6 Marcador de número de diapositiva"/>
          <p:cNvSpPr>
            <a:spLocks noGrp="1"/>
          </p:cNvSpPr>
          <p:nvPr>
            <p:ph type="sldNum" sz="quarter" idx="12"/>
          </p:nvPr>
        </p:nvSpPr>
        <p:spPr>
          <a:xfrm>
            <a:off x="8077200" y="6356350"/>
            <a:ext cx="609600" cy="365125"/>
          </a:xfrm>
        </p:spPr>
        <p:txBody>
          <a:bodyPr/>
          <a:lstStyle/>
          <a:p>
            <a:fld id="{52EEA3EC-902B-405B-9FCA-50B48FA50092}" type="slidenum">
              <a:rPr lang="es-PE" smtClean="0"/>
              <a:pPr/>
              <a:t>‹Nº›</a:t>
            </a:fld>
            <a:endParaRPr lang="es-PE"/>
          </a:p>
        </p:txBody>
      </p:sp>
      <p:sp>
        <p:nvSpPr>
          <p:cNvPr id="3" name="2 Marcador de posición de imagen"/>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s-ES" smtClean="0"/>
              <a:t>Haga clic en el icono para agregar una imagen</a:t>
            </a:r>
            <a:endParaRPr kumimoji="0" lang="en-US" dirty="0"/>
          </a:p>
        </p:txBody>
      </p:sp>
      <p:sp>
        <p:nvSpPr>
          <p:cNvPr id="10" name="9 Forma libre"/>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Forma libre"/>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6 Forma libre"/>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Forma libre"/>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Marcador de título"/>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s-ES" smtClean="0"/>
              <a:t>Haga clic para modificar el estilo de título del patrón</a:t>
            </a:r>
            <a:endParaRPr kumimoji="0" lang="en-US"/>
          </a:p>
        </p:txBody>
      </p:sp>
      <p:sp>
        <p:nvSpPr>
          <p:cNvPr id="30" name="29 Marcador de texto"/>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0" name="9 Marcador de fecha"/>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D8B1E009-10D0-4527-9269-B620A00D74CF}" type="datetimeFigureOut">
              <a:rPr lang="es-PE" smtClean="0"/>
              <a:pPr/>
              <a:t>12/06/2010</a:t>
            </a:fld>
            <a:endParaRPr lang="es-PE"/>
          </a:p>
        </p:txBody>
      </p:sp>
      <p:sp>
        <p:nvSpPr>
          <p:cNvPr id="22" name="21 Marcador de pie de página"/>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s-PE"/>
          </a:p>
        </p:txBody>
      </p:sp>
      <p:sp>
        <p:nvSpPr>
          <p:cNvPr id="18" name="17 Marcador de número de diapositiva"/>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52EEA3EC-902B-405B-9FCA-50B48FA50092}" type="slidenum">
              <a:rPr lang="es-PE" smtClean="0"/>
              <a:pPr/>
              <a:t>‹Nº›</a:t>
            </a:fld>
            <a:endParaRPr lang="es-PE"/>
          </a:p>
        </p:txBody>
      </p:sp>
      <p:grpSp>
        <p:nvGrpSpPr>
          <p:cNvPr id="2" name="1 Grupo"/>
          <p:cNvGrpSpPr/>
          <p:nvPr/>
        </p:nvGrpSpPr>
        <p:grpSpPr>
          <a:xfrm>
            <a:off x="-19017" y="202408"/>
            <a:ext cx="9180548" cy="649224"/>
            <a:chOff x="-19045" y="216550"/>
            <a:chExt cx="9180548" cy="649224"/>
          </a:xfrm>
        </p:grpSpPr>
        <p:sp>
          <p:nvSpPr>
            <p:cNvPr id="12" name="11 Forma libre"/>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Forma libre"/>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571481"/>
            <a:ext cx="7772400" cy="1285883"/>
          </a:xfrm>
        </p:spPr>
        <p:txBody>
          <a:bodyPr>
            <a:normAutofit fontScale="90000"/>
          </a:bodyPr>
          <a:lstStyle/>
          <a:p>
            <a:r>
              <a:rPr lang="es-PE" b="1" dirty="0" smtClean="0"/>
              <a:t>Sistema de gestión de bases de datos</a:t>
            </a:r>
            <a:endParaRPr lang="es-PE" dirty="0"/>
          </a:p>
        </p:txBody>
      </p:sp>
      <p:sp>
        <p:nvSpPr>
          <p:cNvPr id="3" name="2 Subtítulo"/>
          <p:cNvSpPr>
            <a:spLocks noGrp="1"/>
          </p:cNvSpPr>
          <p:nvPr>
            <p:ph type="subTitle" idx="1"/>
          </p:nvPr>
        </p:nvSpPr>
        <p:spPr>
          <a:xfrm>
            <a:off x="714348" y="1928802"/>
            <a:ext cx="7715304" cy="3709998"/>
          </a:xfrm>
        </p:spPr>
        <p:txBody>
          <a:bodyPr/>
          <a:lstStyle/>
          <a:p>
            <a:pPr algn="l"/>
            <a:r>
              <a:rPr lang="es-PE" dirty="0" smtClean="0">
                <a:solidFill>
                  <a:schemeClr val="tx1"/>
                </a:solidFill>
              </a:rPr>
              <a:t>Los </a:t>
            </a:r>
            <a:r>
              <a:rPr lang="es-PE" b="1" dirty="0" smtClean="0">
                <a:solidFill>
                  <a:schemeClr val="tx1"/>
                </a:solidFill>
              </a:rPr>
              <a:t>sistemas de gestión de bases de datos</a:t>
            </a:r>
            <a:r>
              <a:rPr lang="es-PE" dirty="0" smtClean="0">
                <a:solidFill>
                  <a:schemeClr val="tx1"/>
                </a:solidFill>
              </a:rPr>
              <a:t> (en inglés </a:t>
            </a:r>
            <a:r>
              <a:rPr lang="es-PE" i="1" dirty="0" err="1" smtClean="0">
                <a:solidFill>
                  <a:schemeClr val="tx1"/>
                </a:solidFill>
              </a:rPr>
              <a:t>database</a:t>
            </a:r>
            <a:r>
              <a:rPr lang="es-PE" i="1" dirty="0" smtClean="0">
                <a:solidFill>
                  <a:schemeClr val="tx1"/>
                </a:solidFill>
              </a:rPr>
              <a:t> </a:t>
            </a:r>
            <a:r>
              <a:rPr lang="es-PE" i="1" dirty="0" err="1" smtClean="0">
                <a:solidFill>
                  <a:schemeClr val="tx1"/>
                </a:solidFill>
              </a:rPr>
              <a:t>management</a:t>
            </a:r>
            <a:r>
              <a:rPr lang="es-PE" i="1" dirty="0" smtClean="0">
                <a:solidFill>
                  <a:schemeClr val="tx1"/>
                </a:solidFill>
              </a:rPr>
              <a:t> </a:t>
            </a:r>
            <a:r>
              <a:rPr lang="es-PE" i="1" dirty="0" err="1" smtClean="0">
                <a:solidFill>
                  <a:schemeClr val="tx1"/>
                </a:solidFill>
              </a:rPr>
              <a:t>system</a:t>
            </a:r>
            <a:r>
              <a:rPr lang="es-PE" dirty="0" smtClean="0">
                <a:solidFill>
                  <a:schemeClr val="tx1"/>
                </a:solidFill>
              </a:rPr>
              <a:t>, abreviado </a:t>
            </a:r>
            <a:r>
              <a:rPr lang="es-PE" i="1" dirty="0" smtClean="0">
                <a:solidFill>
                  <a:schemeClr val="tx1"/>
                </a:solidFill>
              </a:rPr>
              <a:t>DBMS</a:t>
            </a:r>
            <a:r>
              <a:rPr lang="es-PE" dirty="0" smtClean="0">
                <a:solidFill>
                  <a:schemeClr val="tx1"/>
                </a:solidFill>
              </a:rPr>
              <a:t>) son un tipo de software muy específico, dedicado a servir de interfaz entre la base de datos, el usuario y las aplicaciones que la utilizan</a:t>
            </a:r>
            <a:r>
              <a:rPr lang="es-PE" dirty="0" smtClean="0"/>
              <a:t>.</a:t>
            </a:r>
            <a:endParaRPr lang="es-PE"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PE" b="1" dirty="0" smtClean="0"/>
              <a:t>Objetivos</a:t>
            </a:r>
            <a:endParaRPr lang="es-PE" dirty="0"/>
          </a:p>
        </p:txBody>
      </p:sp>
      <p:sp>
        <p:nvSpPr>
          <p:cNvPr id="3" name="2 Marcador de contenido"/>
          <p:cNvSpPr>
            <a:spLocks noGrp="1"/>
          </p:cNvSpPr>
          <p:nvPr>
            <p:ph idx="1"/>
          </p:nvPr>
        </p:nvSpPr>
        <p:spPr/>
        <p:txBody>
          <a:bodyPr/>
          <a:lstStyle/>
          <a:p>
            <a:pPr>
              <a:buNone/>
            </a:pPr>
            <a:r>
              <a:rPr lang="es-PE" dirty="0" smtClean="0"/>
              <a:t>Abstracción de la información.</a:t>
            </a:r>
          </a:p>
          <a:p>
            <a:pPr>
              <a:buNone/>
            </a:pPr>
            <a:r>
              <a:rPr lang="es-PE" dirty="0" smtClean="0"/>
              <a:t>Independencia.</a:t>
            </a:r>
          </a:p>
          <a:p>
            <a:pPr>
              <a:buNone/>
            </a:pPr>
            <a:r>
              <a:rPr lang="es-PE" dirty="0" smtClean="0"/>
              <a:t>Consistencia. </a:t>
            </a:r>
          </a:p>
          <a:p>
            <a:pPr>
              <a:buNone/>
            </a:pPr>
            <a:r>
              <a:rPr lang="es-PE" dirty="0" smtClean="0"/>
              <a:t>Seguridad. </a:t>
            </a:r>
          </a:p>
          <a:p>
            <a:pPr>
              <a:buNone/>
            </a:pPr>
            <a:r>
              <a:rPr lang="es-PE" dirty="0" smtClean="0"/>
              <a:t>Manejo de transacciones. </a:t>
            </a:r>
          </a:p>
          <a:p>
            <a:pPr>
              <a:buNone/>
            </a:pPr>
            <a:r>
              <a:rPr lang="es-PE" dirty="0" smtClean="0"/>
              <a:t>Tiempo de respuesta.</a:t>
            </a:r>
            <a:endParaRPr lang="es-PE"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PE" dirty="0" smtClean="0"/>
              <a:t>Propósito</a:t>
            </a:r>
            <a:endParaRPr lang="es-PE" dirty="0"/>
          </a:p>
        </p:txBody>
      </p:sp>
      <p:sp>
        <p:nvSpPr>
          <p:cNvPr id="3" name="2 Marcador de contenido"/>
          <p:cNvSpPr>
            <a:spLocks noGrp="1"/>
          </p:cNvSpPr>
          <p:nvPr>
            <p:ph idx="1"/>
          </p:nvPr>
        </p:nvSpPr>
        <p:spPr/>
        <p:txBody>
          <a:bodyPr/>
          <a:lstStyle/>
          <a:p>
            <a:pPr>
              <a:buNone/>
            </a:pPr>
            <a:r>
              <a:rPr lang="es-PE" dirty="0" smtClean="0"/>
              <a:t>El propósito general de los sistemas de gestión de base de datos es el de manejar de manera clara, sencilla y ordenada un conjunto de datos que posteriormente se convertirán en información relevante, para un buen manejo de datos.</a:t>
            </a:r>
            <a:endParaRPr lang="es-PE"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PE" dirty="0" smtClean="0"/>
              <a:t>Ventajas sobre archivos</a:t>
            </a:r>
            <a:endParaRPr lang="es-PE" dirty="0"/>
          </a:p>
        </p:txBody>
      </p:sp>
      <p:sp>
        <p:nvSpPr>
          <p:cNvPr id="3" name="2 Marcador de contenido"/>
          <p:cNvSpPr>
            <a:spLocks noGrp="1"/>
          </p:cNvSpPr>
          <p:nvPr>
            <p:ph idx="1"/>
          </p:nvPr>
        </p:nvSpPr>
        <p:spPr/>
        <p:txBody>
          <a:bodyPr>
            <a:normAutofit lnSpcReduction="10000"/>
          </a:bodyPr>
          <a:lstStyle/>
          <a:p>
            <a:pPr>
              <a:buNone/>
            </a:pPr>
            <a:r>
              <a:rPr lang="es-PE" dirty="0" smtClean="0"/>
              <a:t>1.-Las bases de datos (siempre y cuando sean bien administradas) son siempre más confiables con respecto a la seguridad. Los archivos, si bien pueden estar protegidos, son muy fáciles de que cualquiera tenga acceso.</a:t>
            </a:r>
          </a:p>
          <a:p>
            <a:pPr>
              <a:buNone/>
            </a:pPr>
            <a:r>
              <a:rPr lang="es-PE" dirty="0" smtClean="0"/>
              <a:t>2.-Generalmente y de acuerdo al sistema que quieras realizar, las bases de datos tienen mayor velocidad para acceder; además, puedes realizar búsquedas, insertar, modificar y eliminar datos de forma más sencilla y segura que en un archivo.</a:t>
            </a:r>
            <a:br>
              <a:rPr lang="es-PE" dirty="0" smtClean="0"/>
            </a:br>
            <a:endParaRPr lang="es-PE"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PE"/>
          </a:p>
        </p:txBody>
      </p:sp>
      <p:sp>
        <p:nvSpPr>
          <p:cNvPr id="3" name="2 Marcador de contenido"/>
          <p:cNvSpPr>
            <a:spLocks noGrp="1"/>
          </p:cNvSpPr>
          <p:nvPr>
            <p:ph idx="1"/>
          </p:nvPr>
        </p:nvSpPr>
        <p:spPr/>
        <p:txBody>
          <a:bodyPr/>
          <a:lstStyle/>
          <a:p>
            <a:pPr>
              <a:buNone/>
            </a:pPr>
            <a:r>
              <a:rPr lang="es-PE" dirty="0" smtClean="0"/>
              <a:t>3.-Tener en cuenta que si se quiere realizar un gran sistema, se debe olvidar de usar archivos, ya que solo son eficientes cuando tienes que buscar pocos datos, como configuraciones de acceso a una base, alguna lista de e-mails, etc.</a:t>
            </a:r>
          </a:p>
          <a:p>
            <a:pPr>
              <a:buNone/>
            </a:pPr>
            <a:r>
              <a:rPr lang="es-PE" dirty="0" smtClean="0"/>
              <a:t>4.-Además, las bases de datos pueden estar relacionadas unas con otras, algo que con los archivos es muy difícil de realizar</a:t>
            </a:r>
            <a:endParaRPr lang="es-PE"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ujo">
  <a:themeElements>
    <a:clrScheme name="Flujo">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ujo">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ujo">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13</TotalTime>
  <Words>279</Words>
  <Application>Microsoft Office PowerPoint</Application>
  <PresentationFormat>Presentación en pantalla (4:3)</PresentationFormat>
  <Paragraphs>16</Paragraphs>
  <Slides>5</Slides>
  <Notes>0</Notes>
  <HiddenSlides>0</HiddenSlides>
  <MMClips>0</MMClips>
  <ScaleCrop>false</ScaleCrop>
  <HeadingPairs>
    <vt:vector size="4" baseType="variant">
      <vt:variant>
        <vt:lpstr>Tema</vt:lpstr>
      </vt:variant>
      <vt:variant>
        <vt:i4>1</vt:i4>
      </vt:variant>
      <vt:variant>
        <vt:lpstr>Títulos de diapositiva</vt:lpstr>
      </vt:variant>
      <vt:variant>
        <vt:i4>5</vt:i4>
      </vt:variant>
    </vt:vector>
  </HeadingPairs>
  <TitlesOfParts>
    <vt:vector size="6" baseType="lpstr">
      <vt:lpstr>Flujo</vt:lpstr>
      <vt:lpstr>Sistema de gestión de bases de datos</vt:lpstr>
      <vt:lpstr>Objetivos</vt:lpstr>
      <vt:lpstr>Propósito</vt:lpstr>
      <vt:lpstr>Ventajas sobre archivos</vt:lpstr>
      <vt:lpstr>Diapositiva 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Sistema de gestión de bases de datos</dc:title>
  <dc:creator>XP</dc:creator>
  <cp:lastModifiedBy>XP</cp:lastModifiedBy>
  <cp:revision>3</cp:revision>
  <dcterms:created xsi:type="dcterms:W3CDTF">2010-06-11T21:36:37Z</dcterms:created>
  <dcterms:modified xsi:type="dcterms:W3CDTF">2010-06-12T13:30:21Z</dcterms:modified>
</cp:coreProperties>
</file>