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970E09-0161-409D-951B-78F1A393C772}" type="datetimeFigureOut">
              <a:rPr lang="es-PE" smtClean="0"/>
              <a:pPr/>
              <a:t>12/06/2010</a:t>
            </a:fld>
            <a:endParaRPr lang="es-PE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4C6DB5-1635-4FAB-9534-0DDC63B75DAD}" type="slidenum">
              <a:rPr lang="es-PE" smtClean="0"/>
              <a:pPr/>
              <a:t>‹Nº›</a:t>
            </a:fld>
            <a:endParaRPr lang="es-PE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onografias.com/trabajos11/basda/basda.shtm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857255"/>
          </a:xfrm>
        </p:spPr>
        <p:txBody>
          <a:bodyPr/>
          <a:lstStyle/>
          <a:p>
            <a:r>
              <a:rPr lang="es-PE" b="1" dirty="0" smtClean="0"/>
              <a:t>El concepto de Datos</a:t>
            </a:r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48" y="1500174"/>
            <a:ext cx="7786742" cy="4138626"/>
          </a:xfrm>
        </p:spPr>
        <p:txBody>
          <a:bodyPr/>
          <a:lstStyle/>
          <a:p>
            <a:pPr algn="l"/>
            <a:r>
              <a:rPr lang="es-PE" dirty="0" smtClean="0">
                <a:solidFill>
                  <a:schemeClr val="tx1"/>
                </a:solidFill>
              </a:rPr>
              <a:t>Datos son los hechos que describen sucesos y entidades."</a:t>
            </a:r>
            <a:r>
              <a:rPr lang="es-PE" dirty="0" smtClean="0">
                <a:solidFill>
                  <a:schemeClr val="tx1"/>
                </a:solidFill>
                <a:hlinkClick r:id="rId2"/>
              </a:rPr>
              <a:t>Datos</a:t>
            </a:r>
            <a:r>
              <a:rPr lang="es-PE" dirty="0" smtClean="0">
                <a:solidFill>
                  <a:schemeClr val="tx1"/>
                </a:solidFill>
              </a:rPr>
              <a:t>" es una palabra en plural que se refiere a más de un hecho. A un hecho simple se le denomina "data-ítem" o elemento de dato.</a:t>
            </a:r>
            <a:br>
              <a:rPr lang="es-PE" dirty="0" smtClean="0">
                <a:solidFill>
                  <a:schemeClr val="tx1"/>
                </a:solidFill>
              </a:rPr>
            </a:b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PE" b="1" dirty="0"/>
              <a:t>NIVEL DE </a:t>
            </a:r>
            <a:r>
              <a:rPr lang="es-PE" b="1" dirty="0" err="1" smtClean="0"/>
              <a:t>GESTIÓN:</a:t>
            </a:r>
            <a:r>
              <a:rPr lang="es-PE" dirty="0" err="1"/>
              <a:t>Desarrollo</a:t>
            </a:r>
            <a:r>
              <a:rPr lang="es-PE" dirty="0"/>
              <a:t> de los programas, ejecución y control de los procesos de actividad</a:t>
            </a:r>
            <a:r>
              <a:rPr lang="es-PE" dirty="0" smtClean="0"/>
              <a:t>.</a:t>
            </a:r>
          </a:p>
          <a:p>
            <a:pPr>
              <a:buNone/>
            </a:pPr>
            <a:endParaRPr lang="es-PE" b="1" dirty="0" smtClean="0"/>
          </a:p>
          <a:p>
            <a:pPr>
              <a:buNone/>
            </a:pPr>
            <a:r>
              <a:rPr lang="es-PE" b="1" dirty="0" smtClean="0"/>
              <a:t>Comité</a:t>
            </a:r>
            <a:r>
              <a:rPr lang="es-PE" b="1" dirty="0"/>
              <a:t>: grupo de personas a quien se encarga un cierto asunto para que decidan sobre él como grupo.</a:t>
            </a:r>
          </a:p>
          <a:p>
            <a:r>
              <a:rPr lang="es-PE" dirty="0"/>
              <a:t>Formal se establecen como parte de la estructura de la organización, con capacidad para la toma de</a:t>
            </a:r>
          </a:p>
          <a:p>
            <a:pPr>
              <a:buNone/>
            </a:pPr>
            <a:r>
              <a:rPr lang="es-PE" dirty="0" smtClean="0"/>
              <a:t>     decisiones</a:t>
            </a:r>
            <a:r>
              <a:rPr lang="es-PE" dirty="0"/>
              <a:t>.</a:t>
            </a:r>
          </a:p>
          <a:p>
            <a:r>
              <a:rPr lang="es-PE" dirty="0"/>
              <a:t>Informal sin delegación de autoridad, constituido para analizar algún asunto por iniciativa propia de </a:t>
            </a:r>
            <a:r>
              <a:rPr lang="es-PE" dirty="0" smtClean="0"/>
              <a:t>una persona </a:t>
            </a:r>
            <a:r>
              <a:rPr lang="es-PE" dirty="0"/>
              <a:t>o de un grupo.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 smtClean="0"/>
              <a:t>El Concepto de Información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PE" dirty="0" smtClean="0"/>
              <a:t>La información no es un dato conjunto cualquiera de ellos. Es más bien una colección de hechos significativos y pertinentes, para el organismo u organización que los percibe. La definición de información es la siguiente: Información es un conjunto de datos significativos y pertinentes que describan sucesos o entidades. </a:t>
            </a:r>
            <a:br>
              <a:rPr lang="es-PE" dirty="0" smtClean="0"/>
            </a:br>
            <a:endParaRPr lang="es-P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Información: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PE" dirty="0" smtClean="0"/>
              <a:t>En sentido general, la </a:t>
            </a:r>
            <a:r>
              <a:rPr lang="es-PE" b="1" dirty="0" smtClean="0"/>
              <a:t>información</a:t>
            </a:r>
            <a:r>
              <a:rPr lang="es-PE" dirty="0" smtClean="0"/>
              <a:t> es un conjunto organizado de datos </a:t>
            </a:r>
            <a:r>
              <a:rPr lang="es-PE" b="1" dirty="0" smtClean="0"/>
              <a:t>procesados</a:t>
            </a:r>
            <a:r>
              <a:rPr lang="es-PE" dirty="0" smtClean="0"/>
              <a:t>, que constituyen un mensaje sobre un determinado ente o fenómeno. Los datos se perciben, se integran y generan la información necesaria para producir el conocimiento que es el que finalmente permite tomar decisiones para realizar las acciones cotidianas que aseguran la existencia.</a:t>
            </a:r>
            <a:endParaRPr lang="es-P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 smtClean="0"/>
              <a:t>Sistemas</a:t>
            </a:r>
            <a:endParaRPr lang="es-PE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PE" b="1" dirty="0" smtClean="0"/>
              <a:t>Concepto de sistemas</a:t>
            </a:r>
          </a:p>
          <a:p>
            <a:r>
              <a:rPr lang="es-PE" dirty="0" smtClean="0"/>
              <a:t>Un conjunto de elementos</a:t>
            </a:r>
          </a:p>
          <a:p>
            <a:r>
              <a:rPr lang="es-PE" dirty="0" smtClean="0"/>
              <a:t>Dinámicamente relacionados</a:t>
            </a:r>
          </a:p>
          <a:p>
            <a:r>
              <a:rPr lang="es-PE" dirty="0" smtClean="0"/>
              <a:t>Formando una actividad</a:t>
            </a:r>
          </a:p>
          <a:p>
            <a:r>
              <a:rPr lang="es-PE" dirty="0" smtClean="0"/>
              <a:t>Para alcanzar un objetivo</a:t>
            </a:r>
          </a:p>
          <a:p>
            <a:r>
              <a:rPr lang="es-PE" dirty="0" smtClean="0"/>
              <a:t>Operando sobre datos/energía/materia</a:t>
            </a:r>
          </a:p>
          <a:p>
            <a:r>
              <a:rPr lang="es-PE" dirty="0" smtClean="0"/>
              <a:t>Para proveer información/energía/materia</a:t>
            </a:r>
          </a:p>
          <a:p>
            <a:pPr>
              <a:buNone/>
            </a:pPr>
            <a:endParaRPr lang="es-P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Clasificación de los sistemas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PE" dirty="0" smtClean="0"/>
              <a:t>1.-Sistemas </a:t>
            </a:r>
            <a:r>
              <a:rPr lang="es-PE" dirty="0" err="1" smtClean="0"/>
              <a:t>naturalesSSS</a:t>
            </a:r>
            <a:r>
              <a:rPr lang="es-PE" dirty="0" smtClean="0"/>
              <a:t>: Son los existentes en el ambiente.</a:t>
            </a:r>
          </a:p>
          <a:p>
            <a:pPr>
              <a:buNone/>
            </a:pPr>
            <a:r>
              <a:rPr lang="es-PE" dirty="0" smtClean="0"/>
              <a:t>2.-Sistemas artificiales: Son los creados por el hombre.</a:t>
            </a:r>
          </a:p>
          <a:p>
            <a:pPr>
              <a:buNone/>
            </a:pPr>
            <a:r>
              <a:rPr lang="es-PE" dirty="0" smtClean="0"/>
              <a:t>3.-Sistemas sociales: Integrados por personas cuyo objetivo tiene un fin común, EJEMPLO: Un Grupo Musical. </a:t>
            </a:r>
          </a:p>
          <a:p>
            <a:pPr>
              <a:buNone/>
            </a:pPr>
            <a:r>
              <a:rPr lang="es-PE" dirty="0" smtClean="0"/>
              <a:t>4.-Sistemas hombre-máquina: Emplean equipo u otra clase de objetivos, que a veces se quiere lograr la autosuficiencia</a:t>
            </a:r>
            <a:br>
              <a:rPr lang="es-PE" dirty="0" smtClean="0"/>
            </a:br>
            <a:endParaRPr lang="es-P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PE" dirty="0" smtClean="0"/>
              <a:t>5.-Sistemas abiertos: Intercambian materia y energía con el ambiente continuamente. </a:t>
            </a:r>
            <a:br>
              <a:rPr lang="es-PE" dirty="0" smtClean="0"/>
            </a:br>
            <a:endParaRPr lang="es-PE" dirty="0" smtClean="0"/>
          </a:p>
          <a:p>
            <a:pPr>
              <a:buNone/>
            </a:pPr>
            <a:r>
              <a:rPr lang="es-PE" dirty="0" smtClean="0"/>
              <a:t>6.-Sistemas cerrados: No presentan intercambio con el ambiente que los rodea, son herméticos a cualquier influencia ambiental. </a:t>
            </a:r>
            <a:br>
              <a:rPr lang="es-PE" dirty="0" smtClean="0"/>
            </a:br>
            <a:endParaRPr lang="es-P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Sistemas de Información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PE" dirty="0" smtClean="0"/>
              <a:t>Un </a:t>
            </a:r>
            <a:r>
              <a:rPr lang="es-PE" b="1" dirty="0" smtClean="0"/>
              <a:t>sistema de información</a:t>
            </a:r>
            <a:r>
              <a:rPr lang="es-PE" dirty="0" smtClean="0"/>
              <a:t> (SI) es un conjunto de elementos orientados al tratamiento y administración de datos e información, organizados y listos para su posterior uso, generados para cubrir una necesidad (objetivo). Dichos elementos formarán parte de alguna de estas categorías:</a:t>
            </a:r>
            <a:endParaRPr lang="es-P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PE" dirty="0" smtClean="0"/>
              <a:t>Personas.</a:t>
            </a:r>
          </a:p>
          <a:p>
            <a:r>
              <a:rPr lang="es-PE" dirty="0" smtClean="0"/>
              <a:t>Datos.</a:t>
            </a:r>
          </a:p>
          <a:p>
            <a:r>
              <a:rPr lang="es-PE" dirty="0" smtClean="0"/>
              <a:t>Actividades o técnicas de trabajo.</a:t>
            </a:r>
          </a:p>
          <a:p>
            <a:r>
              <a:rPr lang="es-PE" dirty="0" smtClean="0"/>
              <a:t>Recursos materiales en general (típicamente recursos informáticos y de comunicación, aunque no tienen por qué ser de este tipo obligatoriamente).</a:t>
            </a:r>
          </a:p>
          <a:p>
            <a:pPr>
              <a:buNone/>
            </a:pPr>
            <a:endParaRPr lang="es-P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/>
              <a:t>Los niveles de la organización.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PE" dirty="0"/>
              <a:t>La organización, en su conjunto, se distribuye en niveles que representan hábitats de determinados grupos </a:t>
            </a:r>
            <a:r>
              <a:rPr lang="es-PE" dirty="0" smtClean="0"/>
              <a:t>de personas </a:t>
            </a:r>
            <a:r>
              <a:rPr lang="es-PE" dirty="0"/>
              <a:t>que tienen encomendadas distintas tareas de decisión con características comunes</a:t>
            </a:r>
            <a:r>
              <a:rPr lang="es-PE" dirty="0" smtClean="0"/>
              <a:t>.</a:t>
            </a:r>
          </a:p>
          <a:p>
            <a:pPr>
              <a:buNone/>
            </a:pPr>
            <a:endParaRPr lang="es-PE" dirty="0"/>
          </a:p>
          <a:p>
            <a:pPr>
              <a:buNone/>
            </a:pPr>
            <a:r>
              <a:rPr lang="es-PE" b="1" dirty="0"/>
              <a:t>ALTA </a:t>
            </a:r>
            <a:r>
              <a:rPr lang="es-PE" b="1" dirty="0" err="1" smtClean="0"/>
              <a:t>DIRECCIÓN:</a:t>
            </a:r>
            <a:r>
              <a:rPr lang="es-PE" dirty="0" err="1"/>
              <a:t>Funciones</a:t>
            </a:r>
            <a:r>
              <a:rPr lang="es-PE" dirty="0"/>
              <a:t> de ejecución directa, control y planificación general, programación de actividades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</TotalTime>
  <Words>484</Words>
  <Application>Microsoft Office PowerPoint</Application>
  <PresentationFormat>Presentación en pantalla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Flujo</vt:lpstr>
      <vt:lpstr>El concepto de Datos</vt:lpstr>
      <vt:lpstr>El Concepto de Información</vt:lpstr>
      <vt:lpstr>Información:</vt:lpstr>
      <vt:lpstr>Sistemas</vt:lpstr>
      <vt:lpstr>Clasificación de los sistemas</vt:lpstr>
      <vt:lpstr>Diapositiva 6</vt:lpstr>
      <vt:lpstr>Sistemas de Información</vt:lpstr>
      <vt:lpstr>Diapositiva 8</vt:lpstr>
      <vt:lpstr>Los niveles de la organización.</vt:lpstr>
      <vt:lpstr>Diapositiva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concepto de Datos</dc:title>
  <dc:creator>XP</dc:creator>
  <cp:lastModifiedBy>XP</cp:lastModifiedBy>
  <cp:revision>4</cp:revision>
  <dcterms:created xsi:type="dcterms:W3CDTF">2010-06-11T21:10:47Z</dcterms:created>
  <dcterms:modified xsi:type="dcterms:W3CDTF">2010-06-12T13:30:04Z</dcterms:modified>
</cp:coreProperties>
</file>