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63CABA-94A3-45D9-BEE8-9448E1710105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E0CFCD-7DBB-47FE-B54D-AE5401DAD000}" type="slidenum">
              <a:rPr lang="es-PE" smtClean="0"/>
              <a:pPr/>
              <a:t>‹Nº›</a:t>
            </a:fld>
            <a:endParaRPr lang="es-PE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642941"/>
          </a:xfrm>
        </p:spPr>
        <p:txBody>
          <a:bodyPr>
            <a:noAutofit/>
          </a:bodyPr>
          <a:lstStyle/>
          <a:p>
            <a:r>
              <a:rPr lang="es-PE" sz="3600" dirty="0" smtClean="0"/>
              <a:t>ANALISIS DE REQUERIMIENTO DE INFORMACION</a:t>
            </a:r>
            <a:endParaRPr lang="es-PE" sz="36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48" y="2000240"/>
            <a:ext cx="7572428" cy="3638560"/>
          </a:xfrm>
        </p:spPr>
        <p:txBody>
          <a:bodyPr>
            <a:normAutofit/>
          </a:bodyPr>
          <a:lstStyle/>
          <a:p>
            <a:pPr algn="l"/>
            <a:r>
              <a:rPr lang="es-PE" dirty="0" smtClean="0">
                <a:solidFill>
                  <a:schemeClr val="tx1"/>
                </a:solidFill>
              </a:rPr>
              <a:t>El analista de sistemas necesita investigar datos relevantes, incluyendo reportes, documentos, estados financieros, manuales de procedimientos y memorándums. Los datos relevantes muestran dónde ha estado la organización y hacia dónde creen sus miembros que están yendo. Es necesario que sean analizados documentos cuantitativos y cualitativos.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PE" dirty="0" smtClean="0"/>
              <a:t>Debido a que los documentos son mensajes persuasivos, debe ser reconocido que el cambiarlos también puede cambiar a la organización. Las consignas que se colocan revelan la cultura oficial de la organización Hay muchas formas de analizar documentos cuantitativos y cualitativos. </a:t>
            </a:r>
          </a:p>
          <a:p>
            <a:pPr>
              <a:buNone/>
            </a:pPr>
            <a:endParaRPr lang="es-PE" dirty="0" smtClean="0"/>
          </a:p>
          <a:p>
            <a:pPr>
              <a:buNone/>
            </a:pPr>
            <a:r>
              <a:rPr lang="es-PE" dirty="0" smtClean="0"/>
              <a:t>Sin embargo, es importante recordar que la investigación de los datos archivados tiene ventajas y desventajas. Debido a que muchas de las desventajas pueden ser superadas, vale la pena la investigación de </a:t>
            </a:r>
            <a:r>
              <a:rPr lang="es-PE" dirty="0" smtClean="0"/>
              <a:t>archivos. </a:t>
            </a:r>
            <a:r>
              <a:rPr lang="es-PE" dirty="0" smtClean="0"/>
              <a:t>Una de las desventajas del uso de datos archivados es que los datos pueden ser importantes solamente para aquel que originalmente los guardó.</a:t>
            </a:r>
            <a:endParaRPr lang="es-P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DIAGRAMAS DE CASOS DE USO</a:t>
            </a:r>
            <a:endParaRPr lang="es-P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08169" y="1600201"/>
            <a:ext cx="6527661" cy="390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 smtClean="0"/>
              <a:t>Diagrama de Gantt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PE" dirty="0" smtClean="0"/>
              <a:t>El </a:t>
            </a:r>
            <a:r>
              <a:rPr lang="es-PE" b="1" dirty="0" smtClean="0"/>
              <a:t>diagrama de Gantt</a:t>
            </a:r>
            <a:r>
              <a:rPr lang="es-PE" dirty="0" smtClean="0"/>
              <a:t>, </a:t>
            </a:r>
            <a:r>
              <a:rPr lang="es-PE" b="1" dirty="0" smtClean="0"/>
              <a:t>gráfica de Gantt</a:t>
            </a:r>
            <a:r>
              <a:rPr lang="es-PE" dirty="0" smtClean="0"/>
              <a:t> o </a:t>
            </a:r>
            <a:r>
              <a:rPr lang="es-PE" b="1" dirty="0" smtClean="0"/>
              <a:t>carta Gantt</a:t>
            </a:r>
            <a:r>
              <a:rPr lang="es-PE" dirty="0" smtClean="0"/>
              <a:t> es una popular herramienta gráfica cuyo objetivo es mostrar el tiempo de dedicación previsto para diferentes tareas o actividades a lo largo de un tiempo total determinado. A pesar de que, en principio, el diagrama de Gantt no indica las relaciones existentes entre actividades, la posición de cada tarea a lo largo del tiempo hace que se puedan identificar dichas relaciones e interdependencias. </a:t>
            </a:r>
            <a:endParaRPr lang="es-P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 smtClean="0"/>
              <a:t>Diagrama de Gantt</a:t>
            </a:r>
            <a:endParaRPr lang="es-P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28095" y="1935163"/>
            <a:ext cx="768780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Calendarización de actividades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PE" dirty="0" smtClean="0"/>
              <a:t>Muestra gráficamente (mediante barras horizontales) la relación de actividades con el TIEMPO.</a:t>
            </a:r>
          </a:p>
          <a:p>
            <a:pPr>
              <a:buNone/>
            </a:pPr>
            <a:r>
              <a:rPr lang="es-PE" dirty="0" smtClean="0"/>
              <a:t>Pasos para construirlo:</a:t>
            </a:r>
          </a:p>
          <a:p>
            <a:pPr>
              <a:buNone/>
            </a:pPr>
            <a:r>
              <a:rPr lang="es-PE" dirty="0" smtClean="0"/>
              <a:t>1. Listar las actividades en columna</a:t>
            </a:r>
          </a:p>
          <a:p>
            <a:pPr>
              <a:buNone/>
            </a:pPr>
            <a:r>
              <a:rPr lang="es-PE" dirty="0" smtClean="0"/>
              <a:t>2. Disponer el tiempo disponible para el proyecto e indicarlo</a:t>
            </a:r>
          </a:p>
          <a:p>
            <a:pPr>
              <a:buNone/>
            </a:pPr>
            <a:r>
              <a:rPr lang="es-PE" dirty="0" smtClean="0"/>
              <a:t>3. Calcular el tiempo para cada actividad</a:t>
            </a:r>
          </a:p>
          <a:p>
            <a:pPr>
              <a:buNone/>
            </a:pPr>
            <a:r>
              <a:rPr lang="es-PE" dirty="0" smtClean="0"/>
              <a:t>4. Indicar estos tiempos en forma de barras horizontales</a:t>
            </a:r>
          </a:p>
          <a:p>
            <a:pPr>
              <a:buNone/>
            </a:pPr>
            <a:r>
              <a:rPr lang="es-PE" dirty="0" smtClean="0"/>
              <a:t>5. Reordenar cronológicamente</a:t>
            </a:r>
          </a:p>
          <a:p>
            <a:pPr>
              <a:buNone/>
            </a:pPr>
            <a:r>
              <a:rPr lang="es-PE" dirty="0" smtClean="0"/>
              <a:t>6. Ajustar tiempo o secuencia de actividades</a:t>
            </a:r>
            <a:endParaRPr lang="es-P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</TotalTime>
  <Words>322</Words>
  <Application>Microsoft Office PowerPoint</Application>
  <PresentationFormat>Presentación en pantalla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Flujo</vt:lpstr>
      <vt:lpstr>ANALISIS DE REQUERIMIENTO DE INFORMACION</vt:lpstr>
      <vt:lpstr>Diapositiva 2</vt:lpstr>
      <vt:lpstr>DIAGRAMAS DE CASOS DE USO</vt:lpstr>
      <vt:lpstr>Diagrama de Gantt</vt:lpstr>
      <vt:lpstr>Diagrama de Gantt</vt:lpstr>
      <vt:lpstr>Calendarización de actividades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ANALISIS DE REQUERIMIENTO DE INFORMACION</dc:title>
  <dc:creator>XP</dc:creator>
  <cp:lastModifiedBy>XP</cp:lastModifiedBy>
  <cp:revision>4</cp:revision>
  <dcterms:created xsi:type="dcterms:W3CDTF">2010-06-11T16:47:26Z</dcterms:created>
  <dcterms:modified xsi:type="dcterms:W3CDTF">2010-06-12T13:29:08Z</dcterms:modified>
</cp:coreProperties>
</file>