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30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A65DB-A2EC-47B4-970E-24EC597E7AF2}" type="datetimeFigureOut">
              <a:rPr lang="es-PE" smtClean="0"/>
              <a:pPr/>
              <a:t>12/06/2010</a:t>
            </a:fld>
            <a:endParaRPr lang="es-PE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35E30-98BC-4244-B60F-B30F6C1750DC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A65DB-A2EC-47B4-970E-24EC597E7AF2}" type="datetimeFigureOut">
              <a:rPr lang="es-PE" smtClean="0"/>
              <a:pPr/>
              <a:t>12/06/2010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35E30-98BC-4244-B60F-B30F6C1750DC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A65DB-A2EC-47B4-970E-24EC597E7AF2}" type="datetimeFigureOut">
              <a:rPr lang="es-PE" smtClean="0"/>
              <a:pPr/>
              <a:t>12/06/2010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35E30-98BC-4244-B60F-B30F6C1750DC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A65DB-A2EC-47B4-970E-24EC597E7AF2}" type="datetimeFigureOut">
              <a:rPr lang="es-PE" smtClean="0"/>
              <a:pPr/>
              <a:t>12/06/2010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35E30-98BC-4244-B60F-B30F6C1750DC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A65DB-A2EC-47B4-970E-24EC597E7AF2}" type="datetimeFigureOut">
              <a:rPr lang="es-PE" smtClean="0"/>
              <a:pPr/>
              <a:t>12/06/2010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35E30-98BC-4244-B60F-B30F6C1750DC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A65DB-A2EC-47B4-970E-24EC597E7AF2}" type="datetimeFigureOut">
              <a:rPr lang="es-PE" smtClean="0"/>
              <a:pPr/>
              <a:t>12/06/2010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35E30-98BC-4244-B60F-B30F6C1750DC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A65DB-A2EC-47B4-970E-24EC597E7AF2}" type="datetimeFigureOut">
              <a:rPr lang="es-PE" smtClean="0"/>
              <a:pPr/>
              <a:t>12/06/2010</a:t>
            </a:fld>
            <a:endParaRPr lang="es-PE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35E30-98BC-4244-B60F-B30F6C1750DC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A65DB-A2EC-47B4-970E-24EC597E7AF2}" type="datetimeFigureOut">
              <a:rPr lang="es-PE" smtClean="0"/>
              <a:pPr/>
              <a:t>12/06/2010</a:t>
            </a:fld>
            <a:endParaRPr lang="es-P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35E30-98BC-4244-B60F-B30F6C1750DC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A65DB-A2EC-47B4-970E-24EC597E7AF2}" type="datetimeFigureOut">
              <a:rPr lang="es-PE" smtClean="0"/>
              <a:pPr/>
              <a:t>12/06/2010</a:t>
            </a:fld>
            <a:endParaRPr lang="es-PE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35E30-98BC-4244-B60F-B30F6C1750DC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A65DB-A2EC-47B4-970E-24EC597E7AF2}" type="datetimeFigureOut">
              <a:rPr lang="es-PE" smtClean="0"/>
              <a:pPr/>
              <a:t>12/06/2010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35E30-98BC-4244-B60F-B30F6C1750DC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ortar y redondear rectángulo de esquina sencilla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Triángulo rectángulo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A65DB-A2EC-47B4-970E-24EC597E7AF2}" type="datetimeFigureOut">
              <a:rPr lang="es-PE" smtClean="0"/>
              <a:pPr/>
              <a:t>12/06/2010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C35E30-98BC-4244-B60F-B30F6C1750DC}" type="slidenum">
              <a:rPr lang="es-PE" smtClean="0"/>
              <a:pPr/>
              <a:t>‹Nº›</a:t>
            </a:fld>
            <a:endParaRPr lang="es-PE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10" name="9 Forma libre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Forma libre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Forma libre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0" name="29 Marcador de texto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E7A65DB-A2EC-47B4-970E-24EC597E7AF2}" type="datetimeFigureOut">
              <a:rPr lang="es-PE" smtClean="0"/>
              <a:pPr/>
              <a:t>12/06/2010</a:t>
            </a:fld>
            <a:endParaRPr lang="es-PE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C35E30-98BC-4244-B60F-B30F6C1750DC}" type="slidenum">
              <a:rPr lang="es-PE" smtClean="0"/>
              <a:pPr/>
              <a:t>‹Nº›</a:t>
            </a:fld>
            <a:endParaRPr lang="es-PE"/>
          </a:p>
        </p:txBody>
      </p:sp>
      <p:grpSp>
        <p:nvGrpSpPr>
          <p:cNvPr id="2" name="1 Grupo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Forma libre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Forma libre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928671"/>
            <a:ext cx="7772400" cy="928693"/>
          </a:xfrm>
        </p:spPr>
        <p:txBody>
          <a:bodyPr>
            <a:normAutofit/>
          </a:bodyPr>
          <a:lstStyle/>
          <a:p>
            <a:r>
              <a:rPr lang="es-PE" sz="3200" b="1" dirty="0" smtClean="0">
                <a:latin typeface="Times New Roman" pitchFamily="18" charset="0"/>
                <a:cs typeface="Times New Roman" pitchFamily="18" charset="0"/>
              </a:rPr>
              <a:t>FUNDAMENTOS</a:t>
            </a:r>
            <a:r>
              <a:rPr lang="es-PE" sz="3200" b="1" dirty="0" smtClean="0"/>
              <a:t> DE ANALISIS DE SISTEMAS</a:t>
            </a:r>
            <a:endParaRPr lang="es-PE" sz="3200" b="1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928662" y="2143116"/>
            <a:ext cx="7143800" cy="3643338"/>
          </a:xfrm>
        </p:spPr>
        <p:txBody>
          <a:bodyPr>
            <a:noAutofit/>
          </a:bodyPr>
          <a:lstStyle/>
          <a:p>
            <a:pPr algn="l"/>
            <a:r>
              <a:rPr lang="es-PE" sz="2000" b="1" dirty="0" smtClean="0">
                <a:solidFill>
                  <a:schemeClr val="tx1"/>
                </a:solidFill>
              </a:rPr>
              <a:t>SISTEMA:</a:t>
            </a:r>
          </a:p>
          <a:p>
            <a:pPr algn="l"/>
            <a:endParaRPr lang="es-PE" sz="2000" dirty="0" smtClean="0">
              <a:solidFill>
                <a:schemeClr val="tx1"/>
              </a:solidFill>
            </a:endParaRPr>
          </a:p>
          <a:p>
            <a:pPr algn="l"/>
            <a:r>
              <a:rPr lang="es-PE" sz="2000" dirty="0" smtClean="0">
                <a:solidFill>
                  <a:schemeClr val="tx1"/>
                </a:solidFill>
              </a:rPr>
              <a:t>Un </a:t>
            </a:r>
            <a:r>
              <a:rPr lang="es-PE" sz="2000" dirty="0">
                <a:solidFill>
                  <a:schemeClr val="tx1"/>
                </a:solidFill>
              </a:rPr>
              <a:t>sistema es un conjunto de componentes que se unen e </a:t>
            </a:r>
            <a:r>
              <a:rPr lang="es-PE" sz="2000" dirty="0" err="1">
                <a:solidFill>
                  <a:schemeClr val="tx1"/>
                </a:solidFill>
              </a:rPr>
              <a:t>interactuan</a:t>
            </a:r>
            <a:r>
              <a:rPr lang="es-PE" sz="2000" dirty="0">
                <a:solidFill>
                  <a:schemeClr val="tx1"/>
                </a:solidFill>
              </a:rPr>
              <a:t> entre si para formar un todo en base a un mismo objetivo</a:t>
            </a:r>
            <a:r>
              <a:rPr lang="es-PE" sz="2000" dirty="0" smtClean="0">
                <a:solidFill>
                  <a:schemeClr val="tx1"/>
                </a:solidFill>
              </a:rPr>
              <a:t>.</a:t>
            </a:r>
          </a:p>
          <a:p>
            <a:pPr algn="l"/>
            <a:endParaRPr lang="es-PE" sz="2000" dirty="0" smtClean="0">
              <a:solidFill>
                <a:schemeClr val="tx1"/>
              </a:solidFill>
            </a:endParaRPr>
          </a:p>
          <a:p>
            <a:pPr algn="l"/>
            <a:r>
              <a:rPr lang="es-PE" sz="2000" b="1" dirty="0" smtClean="0">
                <a:solidFill>
                  <a:schemeClr val="tx1"/>
                </a:solidFill>
              </a:rPr>
              <a:t>ANALISIS DE SISTEMAS</a:t>
            </a:r>
            <a:endParaRPr lang="es-PE" sz="2000" b="1" dirty="0">
              <a:solidFill>
                <a:schemeClr val="tx1"/>
              </a:solidFill>
            </a:endParaRPr>
          </a:p>
          <a:p>
            <a:pPr algn="l"/>
            <a:r>
              <a:rPr lang="es-PE" sz="2000" dirty="0" smtClean="0">
                <a:solidFill>
                  <a:schemeClr val="tx1"/>
                </a:solidFill>
              </a:rPr>
              <a:t>El </a:t>
            </a:r>
            <a:r>
              <a:rPr lang="es-PE" sz="2000" dirty="0">
                <a:solidFill>
                  <a:schemeClr val="tx1"/>
                </a:solidFill>
              </a:rPr>
              <a:t>Análisis de Sistemas es la etapa en la cual una persona experta </a:t>
            </a:r>
            <a:r>
              <a:rPr lang="es-PE" sz="2000" dirty="0" err="1">
                <a:solidFill>
                  <a:schemeClr val="tx1"/>
                </a:solidFill>
              </a:rPr>
              <a:t>evalua</a:t>
            </a:r>
            <a:r>
              <a:rPr lang="es-PE" sz="2000" dirty="0">
                <a:solidFill>
                  <a:schemeClr val="tx1"/>
                </a:solidFill>
              </a:rPr>
              <a:t> la </a:t>
            </a:r>
            <a:r>
              <a:rPr lang="es-PE" sz="2000" dirty="0" err="1">
                <a:solidFill>
                  <a:schemeClr val="tx1"/>
                </a:solidFill>
              </a:rPr>
              <a:t>situacion</a:t>
            </a:r>
            <a:r>
              <a:rPr lang="es-PE" sz="2000" dirty="0">
                <a:solidFill>
                  <a:schemeClr val="tx1"/>
                </a:solidFill>
              </a:rPr>
              <a:t> de un negocio o empresa y elabora una propuesta para resolver el problema en un cierto tiempo y de una manera en particular.</a:t>
            </a:r>
            <a:br>
              <a:rPr lang="es-PE" sz="2000" dirty="0">
                <a:solidFill>
                  <a:schemeClr val="tx1"/>
                </a:solidFill>
              </a:rPr>
            </a:br>
            <a:r>
              <a:rPr lang="es-PE" sz="1800" dirty="0"/>
              <a:t/>
            </a:r>
            <a:br>
              <a:rPr lang="es-PE" sz="1800" dirty="0"/>
            </a:br>
            <a:endParaRPr lang="es-PE" sz="1800" dirty="0"/>
          </a:p>
          <a:p>
            <a:endParaRPr lang="es-PE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PE" b="1" dirty="0" smtClean="0"/>
              <a:t>EL PAPEL DEL ANALISTA DE SISTEMAS</a:t>
            </a:r>
            <a:endParaRPr lang="es-PE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PE" sz="2800" dirty="0" smtClean="0"/>
              <a:t>El analista de sistemas generalmente valora la manera que funcionan los negocios examinando la entrada, el procesamiento de datos y la salida de información con el propósito de mejorar los procesos organizacionales</a:t>
            </a:r>
            <a:endParaRPr lang="es-PE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s-PE" dirty="0" smtClean="0"/>
              <a:t>Se requiere que los analistas de sistemas desempeñen muchos paquetes en el curso de su trabajo. Algunos de estos papeles son:</a:t>
            </a:r>
          </a:p>
          <a:p>
            <a:pPr algn="just"/>
            <a:endParaRPr lang="es-PE" dirty="0" smtClean="0"/>
          </a:p>
          <a:p>
            <a:pPr algn="just">
              <a:buNone/>
            </a:pPr>
            <a:r>
              <a:rPr lang="es-PE" dirty="0" smtClean="0"/>
              <a:t>1.-Consultores externos para negocios. </a:t>
            </a:r>
          </a:p>
          <a:p>
            <a:pPr algn="just">
              <a:buNone/>
            </a:pPr>
            <a:r>
              <a:rPr lang="es-PE" dirty="0" smtClean="0"/>
              <a:t>2.-Experto de soporte dentro de un negocio. </a:t>
            </a:r>
          </a:p>
          <a:p>
            <a:pPr algn="just">
              <a:buNone/>
            </a:pPr>
            <a:r>
              <a:rPr lang="es-PE" dirty="0" smtClean="0"/>
              <a:t>3.-Agente de cambio en situaciones tanto internas como externas</a:t>
            </a:r>
            <a:endParaRPr lang="es-PE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071547"/>
            <a:ext cx="8229600" cy="471490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s-PE" i="1" dirty="0" smtClean="0"/>
              <a:t>Los analistas proceden sistemáticamente.</a:t>
            </a:r>
          </a:p>
          <a:p>
            <a:pPr>
              <a:buNone/>
            </a:pPr>
            <a:r>
              <a:rPr lang="es-PE" dirty="0" smtClean="0"/>
              <a:t>Las siete fases son:</a:t>
            </a:r>
          </a:p>
          <a:p>
            <a:endParaRPr lang="es-PE" dirty="0" smtClean="0"/>
          </a:p>
          <a:p>
            <a:pPr lvl="1"/>
            <a:r>
              <a:rPr lang="es-PE" dirty="0" smtClean="0"/>
              <a:t>Identificación de problemas. </a:t>
            </a:r>
          </a:p>
          <a:p>
            <a:pPr lvl="1"/>
            <a:r>
              <a:rPr lang="es-PE" dirty="0" smtClean="0"/>
              <a:t>Oportunidades y objetivos </a:t>
            </a:r>
          </a:p>
          <a:p>
            <a:pPr lvl="1"/>
            <a:r>
              <a:rPr lang="es-PE" dirty="0" smtClean="0"/>
              <a:t>Determinación de los requerimientos de información </a:t>
            </a:r>
          </a:p>
          <a:p>
            <a:pPr lvl="1"/>
            <a:r>
              <a:rPr lang="es-PE" dirty="0" smtClean="0"/>
              <a:t>Análisis de las necesidades de sistemas </a:t>
            </a:r>
          </a:p>
          <a:p>
            <a:pPr lvl="1"/>
            <a:r>
              <a:rPr lang="es-PE" dirty="0" smtClean="0"/>
              <a:t>Diseño del sistema recomendado </a:t>
            </a:r>
          </a:p>
          <a:p>
            <a:pPr lvl="1"/>
            <a:r>
              <a:rPr lang="es-PE" dirty="0" smtClean="0"/>
              <a:t>Desarrollo y documentación del software </a:t>
            </a:r>
          </a:p>
          <a:p>
            <a:pPr lvl="1"/>
            <a:r>
              <a:rPr lang="es-PE" dirty="0" smtClean="0"/>
              <a:t>Prueba y mantenimiento del sistema e implementación del mismo. </a:t>
            </a:r>
          </a:p>
          <a:p>
            <a:pPr>
              <a:buNone/>
            </a:pPr>
            <a:endParaRPr lang="es-PE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PE" dirty="0" smtClean="0"/>
              <a:t>Ciclo de Vida de un Sistema </a:t>
            </a:r>
            <a:r>
              <a:rPr lang="es-PE" dirty="0"/>
              <a:t>T</a:t>
            </a:r>
            <a:r>
              <a:rPr lang="es-PE" dirty="0" smtClean="0"/>
              <a:t>radicional</a:t>
            </a:r>
            <a:endParaRPr lang="es-PE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333904" y="2639405"/>
            <a:ext cx="6476191" cy="2980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ujo">
  <a:themeElements>
    <a:clrScheme name="Fluj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uj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uj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</TotalTime>
  <Words>220</Words>
  <Application>Microsoft Office PowerPoint</Application>
  <PresentationFormat>Presentación en pantalla (4:3)</PresentationFormat>
  <Paragraphs>25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6" baseType="lpstr">
      <vt:lpstr>Flujo</vt:lpstr>
      <vt:lpstr>FUNDAMENTOS DE ANALISIS DE SISTEMAS</vt:lpstr>
      <vt:lpstr>EL PAPEL DEL ANALISTA DE SISTEMAS</vt:lpstr>
      <vt:lpstr>Diapositiva 3</vt:lpstr>
      <vt:lpstr>Diapositiva 4</vt:lpstr>
      <vt:lpstr>Ciclo de Vida de un Sistema Tradicional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FUNDAMENTOS DE ANALISIS DE SISTEMAS</dc:title>
  <dc:creator>XP</dc:creator>
  <cp:lastModifiedBy>XP</cp:lastModifiedBy>
  <cp:revision>8</cp:revision>
  <dcterms:created xsi:type="dcterms:W3CDTF">2010-06-11T15:41:42Z</dcterms:created>
  <dcterms:modified xsi:type="dcterms:W3CDTF">2010-06-12T13:27:52Z</dcterms:modified>
</cp:coreProperties>
</file>